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2"/>
  </p:notesMasterIdLst>
  <p:sldIdLst>
    <p:sldId id="256" r:id="rId2"/>
    <p:sldId id="257" r:id="rId3"/>
    <p:sldId id="258" r:id="rId4"/>
    <p:sldId id="259" r:id="rId5"/>
    <p:sldId id="260" r:id="rId6"/>
    <p:sldId id="262" r:id="rId7"/>
    <p:sldId id="261" r:id="rId8"/>
    <p:sldId id="263" r:id="rId9"/>
    <p:sldId id="264" r:id="rId10"/>
    <p:sldId id="265" r:id="rId11"/>
  </p:sldIdLst>
  <p:sldSz cx="12192000" cy="6858000"/>
  <p:notesSz cx="6858000" cy="9144000"/>
  <p:embeddedFontLst>
    <p:embeddedFont>
      <p:font typeface="Josefin Sans" pitchFamily="2" charset="0"/>
      <p:regular r:id="rId13"/>
      <p:bold r:id="rId14"/>
      <p:italic r:id="rId15"/>
      <p:boldItalic r:id="rId16"/>
    </p:embeddedFont>
    <p:embeddedFont>
      <p:font typeface="Josefin Sans Light" pitchFamily="2" charset="0"/>
      <p:regular r:id="rId17"/>
      <p:italic r:id="rId18"/>
    </p:embeddedFont>
    <p:embeddedFont>
      <p:font typeface="Josefin Sans SemiBold" pitchFamily="2" charset="0"/>
      <p:regular r:id="rId19"/>
      <p:bold r:id="rId20"/>
      <p:italic r:id="rId21"/>
      <p:boldItalic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Haycock" initials="MH" lastIdx="1" clrIdx="0">
    <p:extLst>
      <p:ext uri="{19B8F6BF-5375-455C-9EA6-DF929625EA0E}">
        <p15:presenceInfo xmlns:p15="http://schemas.microsoft.com/office/powerpoint/2012/main" userId="f00f12d1d7eb45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6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77"/>
    <p:restoredTop sz="96327"/>
  </p:normalViewPr>
  <p:slideViewPr>
    <p:cSldViewPr snapToGrid="0" snapToObjects="1">
      <p:cViewPr varScale="1">
        <p:scale>
          <a:sx n="84" d="100"/>
          <a:sy n="84" d="100"/>
        </p:scale>
        <p:origin x="50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AC89A-4A4A-FB4E-8476-898EF377040D}" type="datetimeFigureOut">
              <a:rPr lang="en-GB" smtClean="0"/>
              <a:t>08/02/2024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08F77-ADD3-BA40-8EDC-D10F98A28EFC}" type="slidenum">
              <a:rPr lang="en-GB" smtClean="0"/>
              <a:t>‹#›</a:t>
            </a:fld>
            <a:endParaRPr lang="en-GB"/>
          </a:p>
        </p:txBody>
      </p:sp>
    </p:spTree>
    <p:extLst>
      <p:ext uri="{BB962C8B-B14F-4D97-AF65-F5344CB8AC3E}">
        <p14:creationId xmlns:p14="http://schemas.microsoft.com/office/powerpoint/2010/main" val="365624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72858" y="1437590"/>
            <a:ext cx="3906449" cy="365125"/>
          </a:xfrm>
          <a:prstGeom prst="rect">
            <a:avLst/>
          </a:prstGeom>
        </p:spPr>
        <p:txBody>
          <a:bodyPr/>
          <a:lstStyle>
            <a:lvl1pPr>
              <a:defRPr sz="1200" b="0" i="0" cap="all" baseline="0">
                <a:solidFill>
                  <a:schemeClr val="bg1"/>
                </a:solidFill>
                <a:latin typeface="Josefin Sans Light" pitchFamily="2" charset="77"/>
              </a:defRPr>
            </a:lvl1pPr>
          </a:lstStyle>
          <a:p>
            <a:fld id="{E4966FDB-C562-7A4B-8EFD-DAE787C24008}" type="datetime3">
              <a:rPr lang="en-NZ" smtClean="0"/>
              <a:pPr/>
              <a:t>8 February 2024</a:t>
            </a:fld>
            <a:endParaRPr lang="en-GB" dirty="0"/>
          </a:p>
        </p:txBody>
      </p:sp>
      <p:sp>
        <p:nvSpPr>
          <p:cNvPr id="9" name="Title 1">
            <a:extLst>
              <a:ext uri="{FF2B5EF4-FFF2-40B4-BE49-F238E27FC236}">
                <a16:creationId xmlns:a16="http://schemas.microsoft.com/office/drawing/2014/main" id="{23A9F197-5569-8047-ABD3-8DA08D85A12C}"/>
              </a:ext>
            </a:extLst>
          </p:cNvPr>
          <p:cNvSpPr>
            <a:spLocks noGrp="1"/>
          </p:cNvSpPr>
          <p:nvPr>
            <p:ph type="ctrTitle"/>
          </p:nvPr>
        </p:nvSpPr>
        <p:spPr>
          <a:xfrm>
            <a:off x="403656" y="1955483"/>
            <a:ext cx="9773920" cy="2387600"/>
          </a:xfrm>
        </p:spPr>
        <p:txBody>
          <a:bodyPr anchor="b">
            <a:normAutofit/>
          </a:bodyPr>
          <a:lstStyle>
            <a:lvl1pPr algn="l">
              <a:defRPr sz="4000" b="1" i="0" cap="all" baseline="0">
                <a:solidFill>
                  <a:schemeClr val="bg1"/>
                </a:solidFill>
                <a:latin typeface="Josefin Sans" pitchFamily="2" charset="77"/>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76CDABC-DD8C-9F45-88DE-4B20CBA5FB11}"/>
              </a:ext>
            </a:extLst>
          </p:cNvPr>
          <p:cNvSpPr>
            <a:spLocks noGrp="1"/>
          </p:cNvSpPr>
          <p:nvPr>
            <p:ph type="subTitle" idx="1"/>
          </p:nvPr>
        </p:nvSpPr>
        <p:spPr>
          <a:xfrm>
            <a:off x="417203" y="4467080"/>
            <a:ext cx="9773920" cy="1368398"/>
          </a:xfrm>
        </p:spPr>
        <p:txBody>
          <a:bodyPr>
            <a:normAutofit/>
          </a:bodyPr>
          <a:lstStyle>
            <a:lvl1pPr marL="0" indent="0" algn="l">
              <a:buNone/>
              <a:defRPr sz="2400" b="1" i="0" cap="all" baseline="0">
                <a:solidFill>
                  <a:schemeClr val="accent1"/>
                </a:solidFill>
                <a:latin typeface="Josefin Sa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9501150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1616732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394861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3870920547"/>
      </p:ext>
    </p:extLst>
  </p:cSld>
  <p:clrMapOvr>
    <a:masterClrMapping/>
  </p:clrMapOvr>
  <p:extLst>
    <p:ext uri="{DCECCB84-F9BA-43D5-87BE-67443E8EF086}">
      <p15:sldGuideLst xmlns:p15="http://schemas.microsoft.com/office/powerpoint/2012/main">
        <p15:guide id="1" pos="2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9A8F761-3C26-264F-B023-A0863F7C2E6F}" type="slidenum">
              <a:rPr lang="en-GB" smtClean="0"/>
              <a:t>‹#›</a:t>
            </a:fld>
            <a:endParaRPr lang="en-GB"/>
          </a:p>
        </p:txBody>
      </p:sp>
      <p:sp>
        <p:nvSpPr>
          <p:cNvPr id="10" name="Title 1">
            <a:extLst>
              <a:ext uri="{FF2B5EF4-FFF2-40B4-BE49-F238E27FC236}">
                <a16:creationId xmlns:a16="http://schemas.microsoft.com/office/drawing/2014/main" id="{569AA936-BFF2-5D48-A2B2-3E59CD602FAC}"/>
              </a:ext>
            </a:extLst>
          </p:cNvPr>
          <p:cNvSpPr>
            <a:spLocks noGrp="1"/>
          </p:cNvSpPr>
          <p:nvPr>
            <p:ph type="ctrTitle"/>
          </p:nvPr>
        </p:nvSpPr>
        <p:spPr>
          <a:xfrm>
            <a:off x="403656" y="1955483"/>
            <a:ext cx="9773920" cy="2387600"/>
          </a:xfrm>
        </p:spPr>
        <p:txBody>
          <a:bodyPr anchor="b">
            <a:normAutofit/>
          </a:bodyPr>
          <a:lstStyle>
            <a:lvl1pPr algn="l">
              <a:defRPr sz="4000" b="1" i="0">
                <a:solidFill>
                  <a:schemeClr val="bg1"/>
                </a:solidFill>
                <a:latin typeface="Josefin Sans" pitchFamily="2" charset="77"/>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7FF628BB-A0B2-AE47-B170-B1AB9F4B758A}"/>
              </a:ext>
            </a:extLst>
          </p:cNvPr>
          <p:cNvSpPr>
            <a:spLocks noGrp="1"/>
          </p:cNvSpPr>
          <p:nvPr>
            <p:ph type="subTitle" idx="1"/>
          </p:nvPr>
        </p:nvSpPr>
        <p:spPr>
          <a:xfrm>
            <a:off x="417203" y="4467080"/>
            <a:ext cx="9773920" cy="1368398"/>
          </a:xfrm>
        </p:spPr>
        <p:txBody>
          <a:bodyPr>
            <a:normAutofit/>
          </a:bodyPr>
          <a:lstStyle>
            <a:lvl1pPr marL="0" indent="0" algn="l">
              <a:buNone/>
              <a:defRPr sz="2400" b="1" i="0" cap="all" baseline="0">
                <a:solidFill>
                  <a:schemeClr val="accent1"/>
                </a:solidFill>
                <a:latin typeface="Josefin Sa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616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706358"/>
            <a:ext cx="5638800" cy="3909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5016" y="1706358"/>
            <a:ext cx="5638800" cy="3909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287152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729" y="365129"/>
            <a:ext cx="114480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56729" y="1681163"/>
            <a:ext cx="5637600" cy="823912"/>
          </a:xfrm>
        </p:spPr>
        <p:txBody>
          <a:bodyPr anchor="b"/>
          <a:lstStyle>
            <a:lvl1pPr marL="0" indent="0">
              <a:buNone/>
              <a:defRPr sz="2400" b="1" i="0" cap="all" baseline="0">
                <a:solidFill>
                  <a:schemeClr val="accent1"/>
                </a:solidFill>
                <a:latin typeface="Josefin Sa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6729" y="2505076"/>
            <a:ext cx="5637600" cy="3259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7129" y="1681163"/>
            <a:ext cx="5637600" cy="823912"/>
          </a:xfrm>
        </p:spPr>
        <p:txBody>
          <a:bodyPr anchor="b">
            <a:normAutofit/>
          </a:bodyPr>
          <a:lstStyle>
            <a:lvl1pPr marL="0" indent="0">
              <a:buNone/>
              <a:defRPr lang="en-US" sz="2400" b="1" i="0" kern="1200" cap="all" baseline="0" dirty="0">
                <a:solidFill>
                  <a:schemeClr val="accent1"/>
                </a:solidFill>
                <a:latin typeface="Josefin Sans SemiBold" pitchFamily="2" charset="77"/>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267129" y="2505076"/>
            <a:ext cx="5637600" cy="3259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690773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342221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35643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2007" y="367749"/>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795407" y="828407"/>
            <a:ext cx="7104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9A8F761-3C26-264F-B023-A0863F7C2E6F}" type="slidenum">
              <a:rPr lang="en-GB" smtClean="0"/>
              <a:t>‹#›</a:t>
            </a:fld>
            <a:endParaRPr lang="en-GB"/>
          </a:p>
        </p:txBody>
      </p:sp>
      <p:sp>
        <p:nvSpPr>
          <p:cNvPr id="9" name="Text Placeholder 3">
            <a:extLst>
              <a:ext uri="{FF2B5EF4-FFF2-40B4-BE49-F238E27FC236}">
                <a16:creationId xmlns:a16="http://schemas.microsoft.com/office/drawing/2014/main" id="{EE31EC53-9193-FA45-9E68-AB92E98EBB1A}"/>
              </a:ext>
            </a:extLst>
          </p:cNvPr>
          <p:cNvSpPr>
            <a:spLocks noGrp="1"/>
          </p:cNvSpPr>
          <p:nvPr>
            <p:ph type="body" sz="half" idx="2"/>
          </p:nvPr>
        </p:nvSpPr>
        <p:spPr>
          <a:xfrm>
            <a:off x="452007" y="1967949"/>
            <a:ext cx="3932237" cy="3811588"/>
          </a:xfrm>
        </p:spPr>
        <p:txBody>
          <a:bodyPr/>
          <a:lstStyle>
            <a:lvl1pPr marL="285750" indent="-285750">
              <a:buFont typeface="Arial" panose="020B0604020202020204" pitchFamily="34" charset="0"/>
              <a:buChar char="•"/>
              <a:defRPr sz="2000" b="0" i="0" cap="none" baseline="0">
                <a:solidFill>
                  <a:schemeClr val="bg1"/>
                </a:solidFill>
                <a:latin typeface="Josefin Sans" pitchFamily="2" charset="77"/>
              </a:defRPr>
            </a:lvl1pPr>
            <a:lvl2pPr marL="457200" indent="0">
              <a:buNone/>
              <a:defRPr sz="1400">
                <a:solidFill>
                  <a:schemeClr val="bg1"/>
                </a:solidFill>
                <a:latin typeface="Josefin Sans" pitchFamily="2" charset="77"/>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10" name="TextBox 9">
            <a:extLst>
              <a:ext uri="{FF2B5EF4-FFF2-40B4-BE49-F238E27FC236}">
                <a16:creationId xmlns:a16="http://schemas.microsoft.com/office/drawing/2014/main" id="{1B1DFE6B-FA17-1240-AC84-8118032E9780}"/>
              </a:ext>
            </a:extLst>
          </p:cNvPr>
          <p:cNvSpPr txBox="1"/>
          <p:nvPr userDrawn="1"/>
        </p:nvSpPr>
        <p:spPr>
          <a:xfrm>
            <a:off x="-1815250" y="1808480"/>
            <a:ext cx="184731" cy="369332"/>
          </a:xfrm>
          <a:prstGeom prst="rect">
            <a:avLst/>
          </a:prstGeom>
          <a:noFill/>
        </p:spPr>
        <p:txBody>
          <a:bodyPr wrap="none" rtlCol="0">
            <a:spAutoFit/>
          </a:bodyPr>
          <a:lstStyle/>
          <a:p>
            <a:endParaRPr lang="en-GB" sz="1800"/>
          </a:p>
        </p:txBody>
      </p:sp>
    </p:spTree>
    <p:extLst>
      <p:ext uri="{BB962C8B-B14F-4D97-AF65-F5344CB8AC3E}">
        <p14:creationId xmlns:p14="http://schemas.microsoft.com/office/powerpoint/2010/main" val="3846069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600" y="367749"/>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95200" y="828407"/>
            <a:ext cx="712907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3600" y="1967949"/>
            <a:ext cx="3932237" cy="3811588"/>
          </a:xfrm>
        </p:spPr>
        <p:txBody>
          <a:bodyPr/>
          <a:lstStyle>
            <a:lvl1pPr marL="285750" indent="-285750">
              <a:buFont typeface="Arial" panose="020B0604020202020204" pitchFamily="34" charset="0"/>
              <a:buChar char="•"/>
              <a:defRPr sz="2000" b="0" i="0" cap="none" baseline="0">
                <a:solidFill>
                  <a:schemeClr val="bg1"/>
                </a:solidFill>
                <a:latin typeface="Josefin Sans" pitchFamily="2" charset="77"/>
              </a:defRPr>
            </a:lvl1pPr>
            <a:lvl2pPr marL="457200" indent="0">
              <a:buNone/>
              <a:defRPr sz="1400">
                <a:solidFill>
                  <a:schemeClr val="bg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49A8F761-3C26-264F-B023-A0863F7C2E6F}" type="slidenum">
              <a:rPr lang="en-GB" smtClean="0"/>
              <a:t>‹#›</a:t>
            </a:fld>
            <a:endParaRPr lang="en-GB"/>
          </a:p>
        </p:txBody>
      </p:sp>
    </p:spTree>
    <p:extLst>
      <p:ext uri="{BB962C8B-B14F-4D97-AF65-F5344CB8AC3E}">
        <p14:creationId xmlns:p14="http://schemas.microsoft.com/office/powerpoint/2010/main" val="103979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9"/>
            <a:ext cx="1144734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96418"/>
            <a:ext cx="11447349" cy="4265843"/>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p:cNvSpPr>
            <a:spLocks noGrp="1"/>
          </p:cNvSpPr>
          <p:nvPr>
            <p:ph type="sldNum" sz="quarter" idx="4"/>
          </p:nvPr>
        </p:nvSpPr>
        <p:spPr>
          <a:xfrm>
            <a:off x="4724400" y="6223499"/>
            <a:ext cx="2743200" cy="365125"/>
          </a:xfrm>
          <a:prstGeom prst="rect">
            <a:avLst/>
          </a:prstGeom>
        </p:spPr>
        <p:txBody>
          <a:bodyPr vert="horz" lIns="91440" tIns="45720" rIns="91440" bIns="45720" rtlCol="0" anchor="ctr"/>
          <a:lstStyle>
            <a:lvl1pPr algn="ctr">
              <a:defRPr sz="1200" baseline="0">
                <a:solidFill>
                  <a:schemeClr val="bg1"/>
                </a:solidFill>
                <a:latin typeface="Josefin Sans" pitchFamily="2" charset="77"/>
              </a:defRPr>
            </a:lvl1pPr>
          </a:lstStyle>
          <a:p>
            <a:fld id="{49A8F761-3C26-264F-B023-A0863F7C2E6F}" type="slidenum">
              <a:rPr lang="en-GB" smtClean="0"/>
              <a:pPr/>
              <a:t>‹#›</a:t>
            </a:fld>
            <a:endParaRPr lang="en-GB"/>
          </a:p>
        </p:txBody>
      </p:sp>
      <p:pic>
        <p:nvPicPr>
          <p:cNvPr id="5" name="Picture 4">
            <a:extLst>
              <a:ext uri="{FF2B5EF4-FFF2-40B4-BE49-F238E27FC236}">
                <a16:creationId xmlns:a16="http://schemas.microsoft.com/office/drawing/2014/main" id="{357E3D20-10B6-874D-9DB5-B0B7E35BBFA6}"/>
              </a:ext>
            </a:extLst>
          </p:cNvPr>
          <p:cNvPicPr>
            <a:picLocks noChangeAspect="1"/>
          </p:cNvPicPr>
          <p:nvPr userDrawn="1"/>
        </p:nvPicPr>
        <p:blipFill>
          <a:blip r:embed="rId14"/>
          <a:srcRect/>
          <a:stretch/>
        </p:blipFill>
        <p:spPr>
          <a:xfrm>
            <a:off x="316800" y="5961600"/>
            <a:ext cx="2322576" cy="896112"/>
          </a:xfrm>
          <a:prstGeom prst="rect">
            <a:avLst/>
          </a:prstGeom>
        </p:spPr>
      </p:pic>
      <p:pic>
        <p:nvPicPr>
          <p:cNvPr id="7" name="Picture 6">
            <a:extLst>
              <a:ext uri="{FF2B5EF4-FFF2-40B4-BE49-F238E27FC236}">
                <a16:creationId xmlns:a16="http://schemas.microsoft.com/office/drawing/2014/main" id="{1D61D90A-F7BB-9048-9B25-C8C9A2881F6F}"/>
              </a:ext>
            </a:extLst>
          </p:cNvPr>
          <p:cNvPicPr>
            <a:picLocks noChangeAspect="1"/>
          </p:cNvPicPr>
          <p:nvPr userDrawn="1"/>
        </p:nvPicPr>
        <p:blipFill>
          <a:blip r:embed="rId15"/>
          <a:srcRect/>
          <a:stretch/>
        </p:blipFill>
        <p:spPr>
          <a:xfrm>
            <a:off x="10501200" y="5961600"/>
            <a:ext cx="1403350" cy="627380"/>
          </a:xfrm>
          <a:prstGeom prst="rect">
            <a:avLst/>
          </a:prstGeom>
        </p:spPr>
      </p:pic>
    </p:spTree>
    <p:extLst>
      <p:ext uri="{BB962C8B-B14F-4D97-AF65-F5344CB8AC3E}">
        <p14:creationId xmlns:p14="http://schemas.microsoft.com/office/powerpoint/2010/main" val="28312920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3600" b="1" i="0" kern="1200" cap="all" baseline="0">
          <a:solidFill>
            <a:schemeClr val="bg1"/>
          </a:solidFill>
          <a:latin typeface="Josefin Sans"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bg1"/>
          </a:solidFill>
          <a:latin typeface="Josefin Sans" pitchFamily="2" charset="77"/>
          <a:ea typeface="+mn-ea"/>
          <a:cs typeface="+mn-cs"/>
        </a:defRPr>
      </a:lvl1pPr>
      <a:lvl2pPr marL="263525" indent="-263525" algn="l" defTabSz="914400" rtl="0" eaLnBrk="1" latinLnBrk="0" hangingPunct="1">
        <a:lnSpc>
          <a:spcPct val="90000"/>
        </a:lnSpc>
        <a:spcBef>
          <a:spcPts val="500"/>
        </a:spcBef>
        <a:buFont typeface="Arial" panose="020B0604020202020204" pitchFamily="34" charset="0"/>
        <a:buChar char="•"/>
        <a:tabLst/>
        <a:defRPr sz="2800" b="0" i="0" kern="1200" baseline="0">
          <a:solidFill>
            <a:schemeClr val="bg1"/>
          </a:solidFill>
          <a:latin typeface="Josefin Sans" pitchFamily="2" charset="77"/>
          <a:ea typeface="+mn-ea"/>
          <a:cs typeface="+mn-cs"/>
        </a:defRPr>
      </a:lvl2pPr>
      <a:lvl3pPr marL="538163" indent="-254000" algn="l" defTabSz="914400" rtl="0" eaLnBrk="1" latinLnBrk="0" hangingPunct="1">
        <a:lnSpc>
          <a:spcPct val="90000"/>
        </a:lnSpc>
        <a:spcBef>
          <a:spcPts val="500"/>
        </a:spcBef>
        <a:buFont typeface="Arial" panose="020B0604020202020204" pitchFamily="34" charset="0"/>
        <a:buChar char="•"/>
        <a:tabLst/>
        <a:defRPr sz="2400" b="0" i="0" kern="1200" baseline="0">
          <a:solidFill>
            <a:schemeClr val="bg1"/>
          </a:solidFill>
          <a:latin typeface="Josefin Sans" pitchFamily="2" charset="77"/>
          <a:ea typeface="+mn-ea"/>
          <a:cs typeface="+mn-cs"/>
        </a:defRPr>
      </a:lvl3pPr>
      <a:lvl4pPr marL="801688" indent="-254000" algn="l" defTabSz="914400" rtl="0" eaLnBrk="1" latinLnBrk="0" hangingPunct="1">
        <a:lnSpc>
          <a:spcPct val="90000"/>
        </a:lnSpc>
        <a:spcBef>
          <a:spcPts val="500"/>
        </a:spcBef>
        <a:buFont typeface="Arial" panose="020B0604020202020204" pitchFamily="34" charset="0"/>
        <a:buChar char="•"/>
        <a:tabLst/>
        <a:defRPr sz="2000" b="0" i="0" kern="1200" baseline="0">
          <a:solidFill>
            <a:schemeClr val="bg1"/>
          </a:solidFill>
          <a:latin typeface="Josefin Sans" pitchFamily="2" charset="77"/>
          <a:ea typeface="+mn-ea"/>
          <a:cs typeface="+mn-cs"/>
        </a:defRPr>
      </a:lvl4pPr>
      <a:lvl5pPr marL="1076325" indent="-254000" algn="l" defTabSz="914400" rtl="0" eaLnBrk="1" latinLnBrk="0" hangingPunct="1">
        <a:lnSpc>
          <a:spcPct val="90000"/>
        </a:lnSpc>
        <a:spcBef>
          <a:spcPts val="500"/>
        </a:spcBef>
        <a:buFont typeface="Arial" panose="020B0604020202020204" pitchFamily="34" charset="0"/>
        <a:buChar char="•"/>
        <a:tabLst/>
        <a:defRPr sz="2000" b="0" i="0" kern="1200" baseline="0">
          <a:solidFill>
            <a:schemeClr val="bg1"/>
          </a:solidFill>
          <a:latin typeface="Josefin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0DEB01-5574-AB47-8DEC-09162BAAB2CE}"/>
              </a:ext>
            </a:extLst>
          </p:cNvPr>
          <p:cNvSpPr>
            <a:spLocks noGrp="1"/>
          </p:cNvSpPr>
          <p:nvPr>
            <p:ph type="dt" sz="half" idx="10"/>
          </p:nvPr>
        </p:nvSpPr>
        <p:spPr/>
        <p:txBody>
          <a:bodyPr/>
          <a:lstStyle/>
          <a:p>
            <a:r>
              <a:rPr lang="en-GB" dirty="0"/>
              <a:t>2024</a:t>
            </a:r>
          </a:p>
        </p:txBody>
      </p:sp>
      <p:sp>
        <p:nvSpPr>
          <p:cNvPr id="2" name="Title 1">
            <a:extLst>
              <a:ext uri="{FF2B5EF4-FFF2-40B4-BE49-F238E27FC236}">
                <a16:creationId xmlns:a16="http://schemas.microsoft.com/office/drawing/2014/main" id="{F16E1FCC-4A0D-7A4C-9D1C-B0AE86B864B7}"/>
              </a:ext>
            </a:extLst>
          </p:cNvPr>
          <p:cNvSpPr>
            <a:spLocks noGrp="1"/>
          </p:cNvSpPr>
          <p:nvPr>
            <p:ph type="ctrTitle"/>
          </p:nvPr>
        </p:nvSpPr>
        <p:spPr>
          <a:xfrm>
            <a:off x="403656" y="1955483"/>
            <a:ext cx="10733736" cy="2387600"/>
          </a:xfrm>
        </p:spPr>
        <p:txBody>
          <a:bodyPr>
            <a:normAutofit/>
          </a:bodyPr>
          <a:lstStyle/>
          <a:p>
            <a:r>
              <a:rPr lang="en-GB" dirty="0"/>
              <a:t>Student evacuation procedures</a:t>
            </a:r>
            <a:br>
              <a:rPr lang="en-GB" dirty="0"/>
            </a:br>
            <a:endParaRPr lang="en-GB" dirty="0"/>
          </a:p>
        </p:txBody>
      </p:sp>
      <p:sp>
        <p:nvSpPr>
          <p:cNvPr id="3" name="Subtitle 2">
            <a:extLst>
              <a:ext uri="{FF2B5EF4-FFF2-40B4-BE49-F238E27FC236}">
                <a16:creationId xmlns:a16="http://schemas.microsoft.com/office/drawing/2014/main" id="{BF667583-CDD7-2E45-9032-BE6B6FF45B7A}"/>
              </a:ext>
            </a:extLst>
          </p:cNvPr>
          <p:cNvSpPr>
            <a:spLocks noGrp="1"/>
          </p:cNvSpPr>
          <p:nvPr>
            <p:ph type="subTitle" idx="1"/>
          </p:nvPr>
        </p:nvSpPr>
        <p:spPr/>
        <p:txBody>
          <a:bodyPr/>
          <a:lstStyle/>
          <a:p>
            <a:r>
              <a:rPr lang="en-GB" dirty="0"/>
              <a:t>Saint Kentigern college</a:t>
            </a:r>
          </a:p>
        </p:txBody>
      </p:sp>
    </p:spTree>
    <p:extLst>
      <p:ext uri="{BB962C8B-B14F-4D97-AF65-F5344CB8AC3E}">
        <p14:creationId xmlns:p14="http://schemas.microsoft.com/office/powerpoint/2010/main" val="1948832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7B774-F338-7AA6-EC20-FC2E8E07A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99DB07-181E-D067-81E2-A86AAE8E8B41}"/>
              </a:ext>
            </a:extLst>
          </p:cNvPr>
          <p:cNvSpPr>
            <a:spLocks noGrp="1"/>
          </p:cNvSpPr>
          <p:nvPr>
            <p:ph type="title"/>
          </p:nvPr>
        </p:nvSpPr>
        <p:spPr/>
        <p:txBody>
          <a:bodyPr>
            <a:normAutofit/>
          </a:bodyPr>
          <a:lstStyle/>
          <a:p>
            <a:r>
              <a:rPr lang="en-GB" dirty="0"/>
              <a:t>evacuation assembly point</a:t>
            </a:r>
            <a:br>
              <a:rPr lang="en-GB" dirty="0"/>
            </a:br>
            <a:r>
              <a:rPr lang="en-GB" sz="2000" b="1" cap="all" dirty="0">
                <a:solidFill>
                  <a:schemeClr val="accent1"/>
                </a:solidFill>
                <a:latin typeface="Josefin Sans" pitchFamily="2" charset="77"/>
              </a:rPr>
              <a:t>The field opposite EMC, adjacent to t-Block</a:t>
            </a:r>
            <a:endParaRPr lang="en-GB" sz="2000" dirty="0"/>
          </a:p>
        </p:txBody>
      </p:sp>
      <p:sp>
        <p:nvSpPr>
          <p:cNvPr id="8" name="Slide Number Placeholder 7">
            <a:extLst>
              <a:ext uri="{FF2B5EF4-FFF2-40B4-BE49-F238E27FC236}">
                <a16:creationId xmlns:a16="http://schemas.microsoft.com/office/drawing/2014/main" id="{7208E429-7E1E-4026-CC64-FF3A86194C02}"/>
              </a:ext>
            </a:extLst>
          </p:cNvPr>
          <p:cNvSpPr>
            <a:spLocks noGrp="1"/>
          </p:cNvSpPr>
          <p:nvPr>
            <p:ph type="sldNum" sz="quarter" idx="12"/>
          </p:nvPr>
        </p:nvSpPr>
        <p:spPr/>
        <p:txBody>
          <a:bodyPr/>
          <a:lstStyle/>
          <a:p>
            <a:fld id="{49A8F761-3C26-264F-B023-A0863F7C2E6F}" type="slidenum">
              <a:rPr lang="en-GB" smtClean="0"/>
              <a:t>10</a:t>
            </a:fld>
            <a:endParaRPr lang="en-GB"/>
          </a:p>
        </p:txBody>
      </p:sp>
      <p:pic>
        <p:nvPicPr>
          <p:cNvPr id="4" name="Content Placeholder 3">
            <a:extLst>
              <a:ext uri="{FF2B5EF4-FFF2-40B4-BE49-F238E27FC236}">
                <a16:creationId xmlns:a16="http://schemas.microsoft.com/office/drawing/2014/main" id="{FC0B8C8B-63A2-A5BB-353C-4BF60D35516D}"/>
              </a:ext>
            </a:extLst>
          </p:cNvPr>
          <p:cNvPicPr>
            <a:picLocks noGrp="1" noChangeAspect="1"/>
          </p:cNvPicPr>
          <p:nvPr>
            <p:ph sz="half" idx="1"/>
          </p:nvPr>
        </p:nvPicPr>
        <p:blipFill>
          <a:blip r:embed="rId2"/>
          <a:stretch>
            <a:fillRect/>
          </a:stretch>
        </p:blipFill>
        <p:spPr>
          <a:xfrm>
            <a:off x="2686719" y="1408176"/>
            <a:ext cx="7711094" cy="5303520"/>
          </a:xfrm>
          <a:prstGeom prst="rect">
            <a:avLst/>
          </a:prstGeom>
        </p:spPr>
      </p:pic>
    </p:spTree>
    <p:extLst>
      <p:ext uri="{BB962C8B-B14F-4D97-AF65-F5344CB8AC3E}">
        <p14:creationId xmlns:p14="http://schemas.microsoft.com/office/powerpoint/2010/main" val="2318168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6943-8787-EA4F-ADEB-2F1AAEB4918C}"/>
              </a:ext>
            </a:extLst>
          </p:cNvPr>
          <p:cNvSpPr>
            <a:spLocks noGrp="1"/>
          </p:cNvSpPr>
          <p:nvPr>
            <p:ph type="title"/>
          </p:nvPr>
        </p:nvSpPr>
        <p:spPr/>
        <p:txBody>
          <a:bodyPr/>
          <a:lstStyle/>
          <a:p>
            <a:r>
              <a:rPr lang="en-GB" dirty="0"/>
              <a:t>One out, all out</a:t>
            </a:r>
          </a:p>
        </p:txBody>
      </p:sp>
      <p:sp>
        <p:nvSpPr>
          <p:cNvPr id="3" name="Content Placeholder 2">
            <a:extLst>
              <a:ext uri="{FF2B5EF4-FFF2-40B4-BE49-F238E27FC236}">
                <a16:creationId xmlns:a16="http://schemas.microsoft.com/office/drawing/2014/main" id="{6CF40A84-8904-5C45-A9F9-C7CBF54F208B}"/>
              </a:ext>
            </a:extLst>
          </p:cNvPr>
          <p:cNvSpPr>
            <a:spLocks noGrp="1"/>
          </p:cNvSpPr>
          <p:nvPr>
            <p:ph idx="1"/>
          </p:nvPr>
        </p:nvSpPr>
        <p:spPr/>
        <p:txBody>
          <a:bodyPr/>
          <a:lstStyle/>
          <a:p>
            <a:r>
              <a:rPr lang="en-GB" sz="2400" b="1" cap="all" dirty="0">
                <a:solidFill>
                  <a:schemeClr val="accent1"/>
                </a:solidFill>
                <a:latin typeface="Josefin Sans" pitchFamily="2" charset="77"/>
              </a:rPr>
              <a:t>One building out, all buildings out </a:t>
            </a:r>
            <a:r>
              <a:rPr lang="en-GB" sz="2400" b="1" cap="all" dirty="0">
                <a:solidFill>
                  <a:schemeClr val="accent1"/>
                </a:solidFill>
              </a:rPr>
              <a:t>– in an evacuation</a:t>
            </a:r>
            <a:endParaRPr lang="en-GB" b="1" cap="all" dirty="0">
              <a:solidFill>
                <a:schemeClr val="accent1"/>
              </a:solidFill>
              <a:latin typeface="Josefin Sans" pitchFamily="2" charset="77"/>
            </a:endParaRPr>
          </a:p>
          <a:p>
            <a:endParaRPr lang="en-GB" dirty="0"/>
          </a:p>
          <a:p>
            <a:pPr marL="0" lvl="1" indent="0">
              <a:buNone/>
            </a:pPr>
            <a:r>
              <a:rPr lang="en-GB" dirty="0"/>
              <a:t>When we evacuate any building at the College, ALL BUILDINGS are EVACUATED as many of our buildings are clustered close to each other</a:t>
            </a:r>
          </a:p>
          <a:p>
            <a:pPr lvl="2"/>
            <a:endParaRPr lang="en-GB" dirty="0"/>
          </a:p>
          <a:p>
            <a:pPr lvl="2"/>
            <a:r>
              <a:rPr lang="en-GB" dirty="0"/>
              <a:t>The most common reason for an evacuation is a fire alert.</a:t>
            </a:r>
          </a:p>
        </p:txBody>
      </p:sp>
      <p:sp>
        <p:nvSpPr>
          <p:cNvPr id="7" name="Slide Number Placeholder 6">
            <a:extLst>
              <a:ext uri="{FF2B5EF4-FFF2-40B4-BE49-F238E27FC236}">
                <a16:creationId xmlns:a16="http://schemas.microsoft.com/office/drawing/2014/main" id="{2A69AA22-6B3D-D345-9D57-5E2F2649CD97}"/>
              </a:ext>
            </a:extLst>
          </p:cNvPr>
          <p:cNvSpPr>
            <a:spLocks noGrp="1"/>
          </p:cNvSpPr>
          <p:nvPr>
            <p:ph type="sldNum" sz="quarter" idx="12"/>
          </p:nvPr>
        </p:nvSpPr>
        <p:spPr/>
        <p:txBody>
          <a:bodyPr/>
          <a:lstStyle/>
          <a:p>
            <a:fld id="{49A8F761-3C26-264F-B023-A0863F7C2E6F}" type="slidenum">
              <a:rPr lang="en-GB" smtClean="0"/>
              <a:t>2</a:t>
            </a:fld>
            <a:endParaRPr lang="en-GB"/>
          </a:p>
        </p:txBody>
      </p:sp>
    </p:spTree>
    <p:extLst>
      <p:ext uri="{BB962C8B-B14F-4D97-AF65-F5344CB8AC3E}">
        <p14:creationId xmlns:p14="http://schemas.microsoft.com/office/powerpoint/2010/main" val="112241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CB1E-47F6-834B-AAA0-8312A6753547}"/>
              </a:ext>
            </a:extLst>
          </p:cNvPr>
          <p:cNvSpPr>
            <a:spLocks noGrp="1"/>
          </p:cNvSpPr>
          <p:nvPr>
            <p:ph type="title"/>
          </p:nvPr>
        </p:nvSpPr>
        <p:spPr/>
        <p:txBody>
          <a:bodyPr/>
          <a:lstStyle/>
          <a:p>
            <a:r>
              <a:rPr lang="en-GB" dirty="0"/>
              <a:t>Evacuation signal</a:t>
            </a:r>
          </a:p>
        </p:txBody>
      </p:sp>
      <p:sp>
        <p:nvSpPr>
          <p:cNvPr id="3" name="Content Placeholder 2">
            <a:extLst>
              <a:ext uri="{FF2B5EF4-FFF2-40B4-BE49-F238E27FC236}">
                <a16:creationId xmlns:a16="http://schemas.microsoft.com/office/drawing/2014/main" id="{84FC0B2D-215A-CB4B-8CFC-3711A56BEFD6}"/>
              </a:ext>
            </a:extLst>
          </p:cNvPr>
          <p:cNvSpPr>
            <a:spLocks noGrp="1"/>
          </p:cNvSpPr>
          <p:nvPr>
            <p:ph sz="half" idx="1"/>
          </p:nvPr>
        </p:nvSpPr>
        <p:spPr>
          <a:xfrm>
            <a:off x="457200" y="1706358"/>
            <a:ext cx="10049256" cy="3909253"/>
          </a:xfrm>
        </p:spPr>
        <p:txBody>
          <a:bodyPr/>
          <a:lstStyle/>
          <a:p>
            <a:r>
              <a:rPr lang="en-GB" b="1" cap="all" dirty="0">
                <a:solidFill>
                  <a:schemeClr val="accent1"/>
                </a:solidFill>
                <a:latin typeface="Josefin Sans" pitchFamily="2" charset="77"/>
              </a:rPr>
              <a:t>What to listen for</a:t>
            </a:r>
          </a:p>
          <a:p>
            <a:endParaRPr lang="en-GB" dirty="0"/>
          </a:p>
          <a:p>
            <a:r>
              <a:rPr lang="en-GB" dirty="0"/>
              <a:t>The continuous ringing of bells, or siren, or in some buildings a voice over alarm.</a:t>
            </a:r>
          </a:p>
        </p:txBody>
      </p:sp>
      <p:sp>
        <p:nvSpPr>
          <p:cNvPr id="8" name="Slide Number Placeholder 7">
            <a:extLst>
              <a:ext uri="{FF2B5EF4-FFF2-40B4-BE49-F238E27FC236}">
                <a16:creationId xmlns:a16="http://schemas.microsoft.com/office/drawing/2014/main" id="{E81C873C-5498-7644-91A0-36269093F4E3}"/>
              </a:ext>
            </a:extLst>
          </p:cNvPr>
          <p:cNvSpPr>
            <a:spLocks noGrp="1"/>
          </p:cNvSpPr>
          <p:nvPr>
            <p:ph type="sldNum" sz="quarter" idx="12"/>
          </p:nvPr>
        </p:nvSpPr>
        <p:spPr/>
        <p:txBody>
          <a:bodyPr/>
          <a:lstStyle/>
          <a:p>
            <a:fld id="{49A8F761-3C26-264F-B023-A0863F7C2E6F}" type="slidenum">
              <a:rPr lang="en-GB" smtClean="0"/>
              <a:t>3</a:t>
            </a:fld>
            <a:endParaRPr lang="en-GB"/>
          </a:p>
        </p:txBody>
      </p:sp>
    </p:spTree>
    <p:extLst>
      <p:ext uri="{BB962C8B-B14F-4D97-AF65-F5344CB8AC3E}">
        <p14:creationId xmlns:p14="http://schemas.microsoft.com/office/powerpoint/2010/main" val="402245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2EA7-7197-2F7B-43AD-D5111595D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B3D61-5C50-53E9-3555-4EFE8761CD85}"/>
              </a:ext>
            </a:extLst>
          </p:cNvPr>
          <p:cNvSpPr>
            <a:spLocks noGrp="1"/>
          </p:cNvSpPr>
          <p:nvPr>
            <p:ph type="title"/>
          </p:nvPr>
        </p:nvSpPr>
        <p:spPr/>
        <p:txBody>
          <a:bodyPr/>
          <a:lstStyle/>
          <a:p>
            <a:r>
              <a:rPr lang="en-GB" dirty="0"/>
              <a:t>Exit the building/area immediately</a:t>
            </a:r>
          </a:p>
        </p:txBody>
      </p:sp>
      <p:sp>
        <p:nvSpPr>
          <p:cNvPr id="3" name="Content Placeholder 2">
            <a:extLst>
              <a:ext uri="{FF2B5EF4-FFF2-40B4-BE49-F238E27FC236}">
                <a16:creationId xmlns:a16="http://schemas.microsoft.com/office/drawing/2014/main" id="{4596F92A-543C-5E8F-33E2-0996ED0E5037}"/>
              </a:ext>
            </a:extLst>
          </p:cNvPr>
          <p:cNvSpPr>
            <a:spLocks noGrp="1"/>
          </p:cNvSpPr>
          <p:nvPr>
            <p:ph sz="half" idx="1"/>
          </p:nvPr>
        </p:nvSpPr>
        <p:spPr>
          <a:xfrm>
            <a:off x="457200" y="1706358"/>
            <a:ext cx="10049256" cy="3909253"/>
          </a:xfrm>
        </p:spPr>
        <p:txBody>
          <a:bodyPr/>
          <a:lstStyle/>
          <a:p>
            <a:r>
              <a:rPr lang="en-GB" b="1" cap="all" dirty="0">
                <a:solidFill>
                  <a:schemeClr val="accent1"/>
                </a:solidFill>
                <a:latin typeface="Josefin Sans" pitchFamily="2" charset="77"/>
              </a:rPr>
              <a:t>As soon as you identify it is an evacuation</a:t>
            </a:r>
          </a:p>
          <a:p>
            <a:endParaRPr lang="en-GB" dirty="0"/>
          </a:p>
          <a:p>
            <a:pPr lvl="2"/>
            <a:r>
              <a:rPr lang="en-GB" dirty="0"/>
              <a:t>Exit and go to the safe assembly point</a:t>
            </a:r>
          </a:p>
          <a:p>
            <a:pPr lvl="2"/>
            <a:r>
              <a:rPr lang="en-GB" dirty="0"/>
              <a:t>Don’t go into buildings to gather up your belongings</a:t>
            </a:r>
          </a:p>
          <a:p>
            <a:pPr lvl="2"/>
            <a:r>
              <a:rPr lang="en-GB" dirty="0"/>
              <a:t>If your bag is next to you, you may take it – so long as it doesn’t inhibit your (or others) safe movement or slow you down from getting out of the building</a:t>
            </a:r>
          </a:p>
        </p:txBody>
      </p:sp>
      <p:sp>
        <p:nvSpPr>
          <p:cNvPr id="8" name="Slide Number Placeholder 7">
            <a:extLst>
              <a:ext uri="{FF2B5EF4-FFF2-40B4-BE49-F238E27FC236}">
                <a16:creationId xmlns:a16="http://schemas.microsoft.com/office/drawing/2014/main" id="{E69CE144-EE80-81CB-6518-439E9FEE5D1D}"/>
              </a:ext>
            </a:extLst>
          </p:cNvPr>
          <p:cNvSpPr>
            <a:spLocks noGrp="1"/>
          </p:cNvSpPr>
          <p:nvPr>
            <p:ph type="sldNum" sz="quarter" idx="12"/>
          </p:nvPr>
        </p:nvSpPr>
        <p:spPr/>
        <p:txBody>
          <a:bodyPr/>
          <a:lstStyle/>
          <a:p>
            <a:fld id="{49A8F761-3C26-264F-B023-A0863F7C2E6F}" type="slidenum">
              <a:rPr lang="en-GB" smtClean="0"/>
              <a:t>4</a:t>
            </a:fld>
            <a:endParaRPr lang="en-GB"/>
          </a:p>
        </p:txBody>
      </p:sp>
    </p:spTree>
    <p:extLst>
      <p:ext uri="{BB962C8B-B14F-4D97-AF65-F5344CB8AC3E}">
        <p14:creationId xmlns:p14="http://schemas.microsoft.com/office/powerpoint/2010/main" val="82374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3B12-D0FC-9022-5631-6F39BBD50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3F7C0-B817-DC32-ADAF-862082093C2E}"/>
              </a:ext>
            </a:extLst>
          </p:cNvPr>
          <p:cNvSpPr>
            <a:spLocks noGrp="1"/>
          </p:cNvSpPr>
          <p:nvPr>
            <p:ph type="title"/>
          </p:nvPr>
        </p:nvSpPr>
        <p:spPr/>
        <p:txBody>
          <a:bodyPr/>
          <a:lstStyle/>
          <a:p>
            <a:r>
              <a:rPr lang="en-GB" dirty="0"/>
              <a:t>Go to the evacuation assembly point</a:t>
            </a:r>
          </a:p>
        </p:txBody>
      </p:sp>
      <p:sp>
        <p:nvSpPr>
          <p:cNvPr id="3" name="Content Placeholder 2">
            <a:extLst>
              <a:ext uri="{FF2B5EF4-FFF2-40B4-BE49-F238E27FC236}">
                <a16:creationId xmlns:a16="http://schemas.microsoft.com/office/drawing/2014/main" id="{67F27C0E-6C5B-839C-30DA-7D8C11371339}"/>
              </a:ext>
            </a:extLst>
          </p:cNvPr>
          <p:cNvSpPr>
            <a:spLocks noGrp="1"/>
          </p:cNvSpPr>
          <p:nvPr>
            <p:ph sz="half" idx="1"/>
          </p:nvPr>
        </p:nvSpPr>
        <p:spPr>
          <a:xfrm>
            <a:off x="457200" y="1706358"/>
            <a:ext cx="10049256" cy="3909253"/>
          </a:xfrm>
        </p:spPr>
        <p:txBody>
          <a:bodyPr/>
          <a:lstStyle/>
          <a:p>
            <a:r>
              <a:rPr lang="en-GB" b="1" cap="all" dirty="0">
                <a:solidFill>
                  <a:schemeClr val="accent1"/>
                </a:solidFill>
                <a:latin typeface="Josefin Sans" pitchFamily="2" charset="77"/>
              </a:rPr>
              <a:t>The field opposite EMC, adjacent to t-Block</a:t>
            </a:r>
          </a:p>
          <a:p>
            <a:endParaRPr lang="en-GB" dirty="0"/>
          </a:p>
          <a:p>
            <a:pPr lvl="2"/>
            <a:r>
              <a:rPr lang="en-GB" dirty="0"/>
              <a:t>Walk calmly</a:t>
            </a:r>
          </a:p>
          <a:p>
            <a:pPr lvl="2"/>
            <a:r>
              <a:rPr lang="en-GB" dirty="0"/>
              <a:t>Walk around buildings using the road footpaths - not through buildings, not directly alongside buildings.</a:t>
            </a:r>
          </a:p>
          <a:p>
            <a:pPr lvl="3"/>
            <a:r>
              <a:rPr lang="en-GB" dirty="0"/>
              <a:t>We want to avoid queues of people fitting in small spaces</a:t>
            </a:r>
          </a:p>
          <a:p>
            <a:pPr lvl="3"/>
            <a:r>
              <a:rPr lang="en-GB" dirty="0"/>
              <a:t>We want everyone to be aware of scenarios like a window exploding outward to think about how far is safe from buildings</a:t>
            </a:r>
          </a:p>
          <a:p>
            <a:pPr lvl="3"/>
            <a:r>
              <a:rPr lang="en-GB" dirty="0"/>
              <a:t>It may mean taking the long way by using roads – better to be safe than rush.</a:t>
            </a:r>
          </a:p>
        </p:txBody>
      </p:sp>
      <p:sp>
        <p:nvSpPr>
          <p:cNvPr id="8" name="Slide Number Placeholder 7">
            <a:extLst>
              <a:ext uri="{FF2B5EF4-FFF2-40B4-BE49-F238E27FC236}">
                <a16:creationId xmlns:a16="http://schemas.microsoft.com/office/drawing/2014/main" id="{A80840A5-014C-909B-B89C-7FC55D982639}"/>
              </a:ext>
            </a:extLst>
          </p:cNvPr>
          <p:cNvSpPr>
            <a:spLocks noGrp="1"/>
          </p:cNvSpPr>
          <p:nvPr>
            <p:ph type="sldNum" sz="quarter" idx="12"/>
          </p:nvPr>
        </p:nvSpPr>
        <p:spPr/>
        <p:txBody>
          <a:bodyPr/>
          <a:lstStyle/>
          <a:p>
            <a:fld id="{49A8F761-3C26-264F-B023-A0863F7C2E6F}" type="slidenum">
              <a:rPr lang="en-GB" smtClean="0"/>
              <a:t>5</a:t>
            </a:fld>
            <a:endParaRPr lang="en-GB"/>
          </a:p>
        </p:txBody>
      </p:sp>
    </p:spTree>
    <p:extLst>
      <p:ext uri="{BB962C8B-B14F-4D97-AF65-F5344CB8AC3E}">
        <p14:creationId xmlns:p14="http://schemas.microsoft.com/office/powerpoint/2010/main" val="45557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27811-4861-DAB4-65CE-FE0D2E973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5FDAE-0B99-DF24-D8A0-E09895E9770A}"/>
              </a:ext>
            </a:extLst>
          </p:cNvPr>
          <p:cNvSpPr>
            <a:spLocks noGrp="1"/>
          </p:cNvSpPr>
          <p:nvPr>
            <p:ph type="title"/>
          </p:nvPr>
        </p:nvSpPr>
        <p:spPr/>
        <p:txBody>
          <a:bodyPr>
            <a:normAutofit/>
          </a:bodyPr>
          <a:lstStyle/>
          <a:p>
            <a:r>
              <a:rPr lang="en-GB" dirty="0"/>
              <a:t>evacuation assembly point</a:t>
            </a:r>
            <a:br>
              <a:rPr lang="en-GB" dirty="0"/>
            </a:br>
            <a:r>
              <a:rPr lang="en-GB" sz="2000" b="1" cap="all" dirty="0">
                <a:solidFill>
                  <a:schemeClr val="accent1"/>
                </a:solidFill>
                <a:latin typeface="Josefin Sans" pitchFamily="2" charset="77"/>
              </a:rPr>
              <a:t>The field opposite EMC, adjacent to t-Block</a:t>
            </a:r>
            <a:endParaRPr lang="en-GB" sz="2000" dirty="0"/>
          </a:p>
        </p:txBody>
      </p:sp>
      <p:sp>
        <p:nvSpPr>
          <p:cNvPr id="8" name="Slide Number Placeholder 7">
            <a:extLst>
              <a:ext uri="{FF2B5EF4-FFF2-40B4-BE49-F238E27FC236}">
                <a16:creationId xmlns:a16="http://schemas.microsoft.com/office/drawing/2014/main" id="{9BBF3591-8D54-B9DC-8177-8DC3BF34B2A2}"/>
              </a:ext>
            </a:extLst>
          </p:cNvPr>
          <p:cNvSpPr>
            <a:spLocks noGrp="1"/>
          </p:cNvSpPr>
          <p:nvPr>
            <p:ph type="sldNum" sz="quarter" idx="12"/>
          </p:nvPr>
        </p:nvSpPr>
        <p:spPr/>
        <p:txBody>
          <a:bodyPr/>
          <a:lstStyle/>
          <a:p>
            <a:fld id="{49A8F761-3C26-264F-B023-A0863F7C2E6F}" type="slidenum">
              <a:rPr lang="en-GB" smtClean="0"/>
              <a:t>6</a:t>
            </a:fld>
            <a:endParaRPr lang="en-GB"/>
          </a:p>
        </p:txBody>
      </p:sp>
      <p:pic>
        <p:nvPicPr>
          <p:cNvPr id="4" name="Content Placeholder 3">
            <a:extLst>
              <a:ext uri="{FF2B5EF4-FFF2-40B4-BE49-F238E27FC236}">
                <a16:creationId xmlns:a16="http://schemas.microsoft.com/office/drawing/2014/main" id="{9DD1664C-4DA9-E8B9-5010-5E91CC09A3E2}"/>
              </a:ext>
            </a:extLst>
          </p:cNvPr>
          <p:cNvPicPr>
            <a:picLocks noGrp="1" noChangeAspect="1"/>
          </p:cNvPicPr>
          <p:nvPr>
            <p:ph sz="half" idx="1"/>
          </p:nvPr>
        </p:nvPicPr>
        <p:blipFill>
          <a:blip r:embed="rId2"/>
          <a:stretch>
            <a:fillRect/>
          </a:stretch>
        </p:blipFill>
        <p:spPr>
          <a:xfrm>
            <a:off x="2686719" y="1408176"/>
            <a:ext cx="7711094" cy="5303520"/>
          </a:xfrm>
          <a:prstGeom prst="rect">
            <a:avLst/>
          </a:prstGeom>
        </p:spPr>
      </p:pic>
    </p:spTree>
    <p:extLst>
      <p:ext uri="{BB962C8B-B14F-4D97-AF65-F5344CB8AC3E}">
        <p14:creationId xmlns:p14="http://schemas.microsoft.com/office/powerpoint/2010/main" val="415360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B835-8DBD-B61D-4EA5-6E0586E62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9BF1B-C6F8-2125-1BB9-BD632D4ECE73}"/>
              </a:ext>
            </a:extLst>
          </p:cNvPr>
          <p:cNvSpPr>
            <a:spLocks noGrp="1"/>
          </p:cNvSpPr>
          <p:nvPr>
            <p:ph type="title"/>
          </p:nvPr>
        </p:nvSpPr>
        <p:spPr/>
        <p:txBody>
          <a:bodyPr>
            <a:normAutofit/>
          </a:bodyPr>
          <a:lstStyle/>
          <a:p>
            <a:r>
              <a:rPr lang="en-GB" dirty="0"/>
              <a:t>At the evacuation assembly point</a:t>
            </a:r>
            <a:br>
              <a:rPr lang="en-GB" dirty="0"/>
            </a:br>
            <a:r>
              <a:rPr lang="en-GB" sz="2000" b="1" cap="all" dirty="0">
                <a:solidFill>
                  <a:schemeClr val="accent1"/>
                </a:solidFill>
                <a:latin typeface="Josefin Sans" pitchFamily="2" charset="77"/>
              </a:rPr>
              <a:t>The field opposite EMC, adjacent to t-Block</a:t>
            </a:r>
            <a:endParaRPr lang="en-GB" sz="2000" dirty="0"/>
          </a:p>
        </p:txBody>
      </p:sp>
      <p:sp>
        <p:nvSpPr>
          <p:cNvPr id="3" name="Content Placeholder 2">
            <a:extLst>
              <a:ext uri="{FF2B5EF4-FFF2-40B4-BE49-F238E27FC236}">
                <a16:creationId xmlns:a16="http://schemas.microsoft.com/office/drawing/2014/main" id="{3F552D60-CF39-8E03-ED4D-7078153E30A0}"/>
              </a:ext>
            </a:extLst>
          </p:cNvPr>
          <p:cNvSpPr>
            <a:spLocks noGrp="1"/>
          </p:cNvSpPr>
          <p:nvPr>
            <p:ph sz="half" idx="1"/>
          </p:nvPr>
        </p:nvSpPr>
        <p:spPr>
          <a:xfrm>
            <a:off x="457200" y="1706358"/>
            <a:ext cx="10049256" cy="3909253"/>
          </a:xfrm>
        </p:spPr>
        <p:txBody>
          <a:bodyPr/>
          <a:lstStyle/>
          <a:p>
            <a:r>
              <a:rPr lang="en-GB" b="1" cap="all" dirty="0">
                <a:solidFill>
                  <a:schemeClr val="accent1"/>
                </a:solidFill>
                <a:latin typeface="Josefin Sans" pitchFamily="2" charset="77"/>
              </a:rPr>
              <a:t>On the field</a:t>
            </a:r>
          </a:p>
          <a:p>
            <a:endParaRPr lang="en-GB" dirty="0"/>
          </a:p>
          <a:p>
            <a:pPr lvl="2"/>
            <a:r>
              <a:rPr lang="en-GB" dirty="0"/>
              <a:t>Keep voices down</a:t>
            </a:r>
          </a:p>
          <a:p>
            <a:pPr lvl="2"/>
            <a:r>
              <a:rPr lang="en-GB" dirty="0"/>
              <a:t>Follow the instructions of teachers</a:t>
            </a:r>
          </a:p>
          <a:p>
            <a:pPr lvl="3"/>
            <a:r>
              <a:rPr lang="en-GB" dirty="0"/>
              <a:t>You may be asked to line up by Tutor Group &amp; House</a:t>
            </a:r>
          </a:p>
          <a:p>
            <a:pPr lvl="3"/>
            <a:r>
              <a:rPr lang="en-GB" dirty="0"/>
              <a:t>Roll call is not required – Building Wardens (staff trained) check buildings to ensure no one is inside.  </a:t>
            </a:r>
          </a:p>
          <a:p>
            <a:pPr lvl="3"/>
            <a:r>
              <a:rPr lang="en-GB" dirty="0"/>
              <a:t>Remain on the field until you are given instruction otherwise</a:t>
            </a:r>
          </a:p>
          <a:p>
            <a:pPr lvl="3"/>
            <a:r>
              <a:rPr lang="en-GB" dirty="0"/>
              <a:t>Dependent on the emergency, and the time it takes to confirm everyone is gathered, the time on the field will vary</a:t>
            </a:r>
          </a:p>
        </p:txBody>
      </p:sp>
      <p:sp>
        <p:nvSpPr>
          <p:cNvPr id="8" name="Slide Number Placeholder 7">
            <a:extLst>
              <a:ext uri="{FF2B5EF4-FFF2-40B4-BE49-F238E27FC236}">
                <a16:creationId xmlns:a16="http://schemas.microsoft.com/office/drawing/2014/main" id="{CCB1BA3E-DCF9-014A-7CEF-E0103FF80ACA}"/>
              </a:ext>
            </a:extLst>
          </p:cNvPr>
          <p:cNvSpPr>
            <a:spLocks noGrp="1"/>
          </p:cNvSpPr>
          <p:nvPr>
            <p:ph type="sldNum" sz="quarter" idx="12"/>
          </p:nvPr>
        </p:nvSpPr>
        <p:spPr/>
        <p:txBody>
          <a:bodyPr/>
          <a:lstStyle/>
          <a:p>
            <a:fld id="{49A8F761-3C26-264F-B023-A0863F7C2E6F}" type="slidenum">
              <a:rPr lang="en-GB" smtClean="0"/>
              <a:t>7</a:t>
            </a:fld>
            <a:endParaRPr lang="en-GB"/>
          </a:p>
        </p:txBody>
      </p:sp>
    </p:spTree>
    <p:extLst>
      <p:ext uri="{BB962C8B-B14F-4D97-AF65-F5344CB8AC3E}">
        <p14:creationId xmlns:p14="http://schemas.microsoft.com/office/powerpoint/2010/main" val="298929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9EA7E-E4A9-DD95-D1F4-886E86061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36A1E-194D-DA04-EAD8-6497E13392DF}"/>
              </a:ext>
            </a:extLst>
          </p:cNvPr>
          <p:cNvSpPr>
            <a:spLocks noGrp="1"/>
          </p:cNvSpPr>
          <p:nvPr>
            <p:ph type="title"/>
          </p:nvPr>
        </p:nvSpPr>
        <p:spPr/>
        <p:txBody>
          <a:bodyPr>
            <a:normAutofit/>
          </a:bodyPr>
          <a:lstStyle/>
          <a:p>
            <a:r>
              <a:rPr lang="en-GB" dirty="0"/>
              <a:t>What if it is raining</a:t>
            </a:r>
            <a:br>
              <a:rPr lang="en-GB" dirty="0"/>
            </a:br>
            <a:endParaRPr lang="en-GB" sz="2000" dirty="0"/>
          </a:p>
        </p:txBody>
      </p:sp>
      <p:sp>
        <p:nvSpPr>
          <p:cNvPr id="3" name="Content Placeholder 2">
            <a:extLst>
              <a:ext uri="{FF2B5EF4-FFF2-40B4-BE49-F238E27FC236}">
                <a16:creationId xmlns:a16="http://schemas.microsoft.com/office/drawing/2014/main" id="{FE80898D-E932-569E-8659-1FC2CC42A586}"/>
              </a:ext>
            </a:extLst>
          </p:cNvPr>
          <p:cNvSpPr>
            <a:spLocks noGrp="1"/>
          </p:cNvSpPr>
          <p:nvPr>
            <p:ph sz="half" idx="1"/>
          </p:nvPr>
        </p:nvSpPr>
        <p:spPr>
          <a:xfrm>
            <a:off x="457200" y="1706358"/>
            <a:ext cx="10049256" cy="3909253"/>
          </a:xfrm>
        </p:spPr>
        <p:txBody>
          <a:bodyPr>
            <a:normAutofit lnSpcReduction="10000"/>
          </a:bodyPr>
          <a:lstStyle/>
          <a:p>
            <a:r>
              <a:rPr lang="en-GB" b="1" cap="all" dirty="0">
                <a:solidFill>
                  <a:schemeClr val="accent1"/>
                </a:solidFill>
                <a:latin typeface="Josefin Sans" pitchFamily="2" charset="77"/>
              </a:rPr>
              <a:t>You still need to assemble on the evacuation field</a:t>
            </a:r>
          </a:p>
          <a:p>
            <a:endParaRPr lang="en-GB" dirty="0"/>
          </a:p>
          <a:p>
            <a:pPr lvl="2"/>
            <a:r>
              <a:rPr lang="en-GB" dirty="0"/>
              <a:t>Building Wardens and teachers won’t necessarily know what and where the emergency is at the time everyone is assembling</a:t>
            </a:r>
          </a:p>
          <a:p>
            <a:pPr lvl="2"/>
            <a:r>
              <a:rPr lang="en-GB" dirty="0"/>
              <a:t>We need to be able to communicate to everyone</a:t>
            </a:r>
          </a:p>
          <a:p>
            <a:pPr lvl="2"/>
            <a:r>
              <a:rPr lang="en-GB" dirty="0"/>
              <a:t>If the site manager advises it is safe to move and assemble in the Gyms to shelter from the rain, then you will be given instruction to move to the Gyms and assemble in House areas.</a:t>
            </a:r>
          </a:p>
          <a:p>
            <a:pPr lvl="2"/>
            <a:r>
              <a:rPr lang="en-GB" dirty="0"/>
              <a:t>Until such a time, you need to assemble on the field</a:t>
            </a:r>
          </a:p>
        </p:txBody>
      </p:sp>
      <p:sp>
        <p:nvSpPr>
          <p:cNvPr id="8" name="Slide Number Placeholder 7">
            <a:extLst>
              <a:ext uri="{FF2B5EF4-FFF2-40B4-BE49-F238E27FC236}">
                <a16:creationId xmlns:a16="http://schemas.microsoft.com/office/drawing/2014/main" id="{A1A5279D-0B89-7745-1E1A-97355F365EB2}"/>
              </a:ext>
            </a:extLst>
          </p:cNvPr>
          <p:cNvSpPr>
            <a:spLocks noGrp="1"/>
          </p:cNvSpPr>
          <p:nvPr>
            <p:ph type="sldNum" sz="quarter" idx="12"/>
          </p:nvPr>
        </p:nvSpPr>
        <p:spPr/>
        <p:txBody>
          <a:bodyPr/>
          <a:lstStyle/>
          <a:p>
            <a:fld id="{49A8F761-3C26-264F-B023-A0863F7C2E6F}" type="slidenum">
              <a:rPr lang="en-GB" smtClean="0"/>
              <a:t>8</a:t>
            </a:fld>
            <a:endParaRPr lang="en-GB"/>
          </a:p>
        </p:txBody>
      </p:sp>
    </p:spTree>
    <p:extLst>
      <p:ext uri="{BB962C8B-B14F-4D97-AF65-F5344CB8AC3E}">
        <p14:creationId xmlns:p14="http://schemas.microsoft.com/office/powerpoint/2010/main" val="191369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26BE0-8B8F-F1A4-7453-B7FEF02D3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6277D-C650-80CF-0A3E-28681759E62C}"/>
              </a:ext>
            </a:extLst>
          </p:cNvPr>
          <p:cNvSpPr>
            <a:spLocks noGrp="1"/>
          </p:cNvSpPr>
          <p:nvPr>
            <p:ph type="title"/>
          </p:nvPr>
        </p:nvSpPr>
        <p:spPr/>
        <p:txBody>
          <a:bodyPr>
            <a:normAutofit/>
          </a:bodyPr>
          <a:lstStyle/>
          <a:p>
            <a:r>
              <a:rPr lang="en-GB" dirty="0"/>
              <a:t>Be ready</a:t>
            </a:r>
            <a:br>
              <a:rPr lang="en-GB" dirty="0"/>
            </a:br>
            <a:endParaRPr lang="en-GB" sz="2000" dirty="0"/>
          </a:p>
        </p:txBody>
      </p:sp>
      <p:sp>
        <p:nvSpPr>
          <p:cNvPr id="3" name="Content Placeholder 2">
            <a:extLst>
              <a:ext uri="{FF2B5EF4-FFF2-40B4-BE49-F238E27FC236}">
                <a16:creationId xmlns:a16="http://schemas.microsoft.com/office/drawing/2014/main" id="{1AE4134C-7CC3-6450-0C03-8B27F473ABC3}"/>
              </a:ext>
            </a:extLst>
          </p:cNvPr>
          <p:cNvSpPr>
            <a:spLocks noGrp="1"/>
          </p:cNvSpPr>
          <p:nvPr>
            <p:ph sz="half" idx="1"/>
          </p:nvPr>
        </p:nvSpPr>
        <p:spPr>
          <a:xfrm>
            <a:off x="457200" y="1261872"/>
            <a:ext cx="11128248" cy="5047488"/>
          </a:xfrm>
        </p:spPr>
        <p:txBody>
          <a:bodyPr>
            <a:normAutofit/>
          </a:bodyPr>
          <a:lstStyle/>
          <a:p>
            <a:r>
              <a:rPr lang="en-GB" b="1" cap="all" dirty="0">
                <a:solidFill>
                  <a:schemeClr val="accent1"/>
                </a:solidFill>
                <a:latin typeface="Josefin Sans" pitchFamily="2" charset="77"/>
              </a:rPr>
              <a:t>There is a practice evacuation in the coming week</a:t>
            </a:r>
          </a:p>
          <a:p>
            <a:pPr algn="ctr"/>
            <a:r>
              <a:rPr lang="en-GB" sz="1200" dirty="0"/>
              <a:t>Hover over the image below, then click play to watch the evacuation video</a:t>
            </a:r>
            <a:endParaRPr lang="en-GB" sz="1200" b="1" cap="all" dirty="0">
              <a:solidFill>
                <a:schemeClr val="accent1"/>
              </a:solidFill>
              <a:latin typeface="Josefin Sans" pitchFamily="2" charset="77"/>
            </a:endParaRPr>
          </a:p>
          <a:p>
            <a:endParaRPr lang="en-GB" dirty="0"/>
          </a:p>
          <a:p>
            <a:pPr marL="284163" lvl="2" indent="0">
              <a:buNone/>
            </a:pPr>
            <a:endParaRPr lang="en-GB" dirty="0"/>
          </a:p>
          <a:p>
            <a:pPr lvl="2"/>
            <a:endParaRPr lang="en-GB" dirty="0"/>
          </a:p>
        </p:txBody>
      </p:sp>
      <p:sp>
        <p:nvSpPr>
          <p:cNvPr id="8" name="Slide Number Placeholder 7">
            <a:extLst>
              <a:ext uri="{FF2B5EF4-FFF2-40B4-BE49-F238E27FC236}">
                <a16:creationId xmlns:a16="http://schemas.microsoft.com/office/drawing/2014/main" id="{2EEA42C1-AD70-2D90-9D94-3ACE448DB524}"/>
              </a:ext>
            </a:extLst>
          </p:cNvPr>
          <p:cNvSpPr>
            <a:spLocks noGrp="1"/>
          </p:cNvSpPr>
          <p:nvPr>
            <p:ph type="sldNum" sz="quarter" idx="12"/>
          </p:nvPr>
        </p:nvSpPr>
        <p:spPr/>
        <p:txBody>
          <a:bodyPr/>
          <a:lstStyle/>
          <a:p>
            <a:fld id="{49A8F761-3C26-264F-B023-A0863F7C2E6F}" type="slidenum">
              <a:rPr lang="en-GB" smtClean="0"/>
              <a:t>9</a:t>
            </a:fld>
            <a:endParaRPr lang="en-GB"/>
          </a:p>
        </p:txBody>
      </p:sp>
      <p:pic>
        <p:nvPicPr>
          <p:cNvPr id="4" name="College Evacuation Video (1)">
            <a:hlinkClick r:id="" action="ppaction://media"/>
            <a:extLst>
              <a:ext uri="{FF2B5EF4-FFF2-40B4-BE49-F238E27FC236}">
                <a16:creationId xmlns:a16="http://schemas.microsoft.com/office/drawing/2014/main" id="{E200ED2D-DE94-0002-06DB-44A861730C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8897" y="2065463"/>
            <a:ext cx="7074409" cy="3979357"/>
          </a:xfrm>
          <a:prstGeom prst="rect">
            <a:avLst/>
          </a:prstGeom>
        </p:spPr>
      </p:pic>
    </p:spTree>
    <p:extLst>
      <p:ext uri="{BB962C8B-B14F-4D97-AF65-F5344CB8AC3E}">
        <p14:creationId xmlns:p14="http://schemas.microsoft.com/office/powerpoint/2010/main" val="252398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9">
      <a:dk1>
        <a:srgbClr val="313B82"/>
      </a:dk1>
      <a:lt1>
        <a:srgbClr val="FFFFFF"/>
      </a:lt1>
      <a:dk2>
        <a:srgbClr val="102453"/>
      </a:dk2>
      <a:lt2>
        <a:srgbClr val="E7E6E6"/>
      </a:lt2>
      <a:accent1>
        <a:srgbClr val="00A5D5"/>
      </a:accent1>
      <a:accent2>
        <a:srgbClr val="F8C559"/>
      </a:accent2>
      <a:accent3>
        <a:srgbClr val="B9AD9B"/>
      </a:accent3>
      <a:accent4>
        <a:srgbClr val="313B82"/>
      </a:accent4>
      <a:accent5>
        <a:srgbClr val="D1E8F1"/>
      </a:accent5>
      <a:accent6>
        <a:srgbClr val="D4D5D3"/>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0958 - Saint Kentigern - PowerPoint_white_widescreen2" id="{C2F04855-BF09-8D4F-BE20-95E6A81E68A7}" vid="{B6A2C1B8-08D3-904C-B546-3C097F403E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j10958 - Saint Kentigern - PowerPoint_white_widescreen</Template>
  <TotalTime>47</TotalTime>
  <Words>479</Words>
  <Application>Microsoft Office PowerPoint</Application>
  <PresentationFormat>Widescreen</PresentationFormat>
  <Paragraphs>58</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Josefin Sans SemiBold</vt:lpstr>
      <vt:lpstr>Arial</vt:lpstr>
      <vt:lpstr>Josefin Sans Light</vt:lpstr>
      <vt:lpstr>Josefin Sans</vt:lpstr>
      <vt:lpstr>Calibri</vt:lpstr>
      <vt:lpstr>Office Theme</vt:lpstr>
      <vt:lpstr>Student evacuation procedures </vt:lpstr>
      <vt:lpstr>One out, all out</vt:lpstr>
      <vt:lpstr>Evacuation signal</vt:lpstr>
      <vt:lpstr>Exit the building/area immediately</vt:lpstr>
      <vt:lpstr>Go to the evacuation assembly point</vt:lpstr>
      <vt:lpstr>evacuation assembly point The field opposite EMC, adjacent to t-Block</vt:lpstr>
      <vt:lpstr>At the evacuation assembly point The field opposite EMC, adjacent to t-Block</vt:lpstr>
      <vt:lpstr>What if it is raining </vt:lpstr>
      <vt:lpstr>Be ready </vt:lpstr>
      <vt:lpstr>evacuation assembly point The field opposite EMC, adjacent to t-Block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Saint Kentigern PowerPoint Blue Template</dc:title>
  <dc:creator>Kate Offord</dc:creator>
  <cp:lastModifiedBy>Kate Offord</cp:lastModifiedBy>
  <cp:revision>4</cp:revision>
  <dcterms:created xsi:type="dcterms:W3CDTF">2024-02-07T21:19:00Z</dcterms:created>
  <dcterms:modified xsi:type="dcterms:W3CDTF">2024-02-08T00:09:13Z</dcterms:modified>
</cp:coreProperties>
</file>